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87" r:id="rId3"/>
    <p:sldId id="299" r:id="rId4"/>
    <p:sldId id="288" r:id="rId5"/>
    <p:sldId id="289" r:id="rId6"/>
    <p:sldId id="290" r:id="rId7"/>
    <p:sldId id="291" r:id="rId8"/>
    <p:sldId id="301" r:id="rId9"/>
    <p:sldId id="292" r:id="rId10"/>
    <p:sldId id="302" r:id="rId11"/>
    <p:sldId id="293" r:id="rId12"/>
    <p:sldId id="294" r:id="rId13"/>
    <p:sldId id="303" r:id="rId14"/>
    <p:sldId id="304" r:id="rId15"/>
    <p:sldId id="300" r:id="rId16"/>
    <p:sldId id="295" r:id="rId17"/>
    <p:sldId id="305" r:id="rId18"/>
    <p:sldId id="307" r:id="rId19"/>
    <p:sldId id="297" r:id="rId20"/>
    <p:sldId id="306" r:id="rId21"/>
    <p:sldId id="308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576" autoAdjust="0"/>
  </p:normalViewPr>
  <p:slideViewPr>
    <p:cSldViewPr snapToGrid="0" snapToObjects="1">
      <p:cViewPr>
        <p:scale>
          <a:sx n="90" d="100"/>
          <a:sy n="90" d="100"/>
        </p:scale>
        <p:origin x="-1496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4.tiff>
</file>

<file path=ppt/media/image5.jp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E6E77-3283-344D-9AC2-FD5DD182305F}" type="datetimeFigureOut">
              <a:rPr lang="en-US" smtClean="0"/>
              <a:t>2/1/15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A4C59-9997-D64D-B418-4F4AB05D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87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Broad recommendations, but</a:t>
            </a:r>
            <a:r>
              <a:rPr lang="en-US" baseline="0" dirty="0" smtClean="0"/>
              <a:t> a good place to start rooting policy development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114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Look at </a:t>
            </a:r>
            <a:r>
              <a:rPr lang="en-US" dirty="0" err="1" smtClean="0"/>
              <a:t>Nic’s</a:t>
            </a:r>
            <a:r>
              <a:rPr lang="en-US" dirty="0" smtClean="0"/>
              <a:t> slides for this</a:t>
            </a:r>
          </a:p>
          <a:p>
            <a:r>
              <a:rPr lang="en-US" dirty="0" smtClean="0"/>
              <a:t>And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010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Going</a:t>
            </a:r>
            <a:r>
              <a:rPr lang="en-US" baseline="0" dirty="0" smtClean="0"/>
              <a:t> back to this </a:t>
            </a:r>
            <a:r>
              <a:rPr lang="en-US" baseline="0" dirty="0" smtClean="0"/>
              <a:t>– the profiling process is meant to capture some of the context of data production that is often missed in other kinds of “blind” </a:t>
            </a:r>
            <a:r>
              <a:rPr lang="en-US" baseline="0" smtClean="0"/>
              <a:t>curatorial efforts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92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Even</a:t>
            </a:r>
            <a:r>
              <a:rPr lang="en-US" baseline="0" dirty="0" smtClean="0"/>
              <a:t> if you’re not going to be writing data management plans, lots of resources here -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807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56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04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0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63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23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0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35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57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5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78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56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228D5-5F93-BB4A-964B-203967C46295}" type="datetimeFigureOut">
              <a:rPr lang="en-US" smtClean="0"/>
              <a:t>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CWS_Banner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57705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227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jp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Reference </a:t>
            </a:r>
            <a:r>
              <a:rPr lang="en-US" b="1" dirty="0" smtClean="0"/>
              <a:t>models, </a:t>
            </a:r>
            <a:r>
              <a:rPr lang="en-US" b="1" dirty="0" smtClean="0"/>
              <a:t>lifecycles and workflows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Putting lifecycle models into action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60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CPP Case Studies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55911"/>
          </a:xfrm>
        </p:spPr>
        <p:txBody>
          <a:bodyPr numCol="2">
            <a:normAutofit/>
          </a:bodyPr>
          <a:lstStyle/>
          <a:p>
            <a:r>
              <a:rPr lang="en-US" sz="2600" dirty="0"/>
              <a:t>Agronomy &amp; Soil Science</a:t>
            </a:r>
          </a:p>
          <a:p>
            <a:r>
              <a:rPr lang="en-US" sz="2600" dirty="0"/>
              <a:t>Anthropology</a:t>
            </a:r>
          </a:p>
          <a:p>
            <a:r>
              <a:rPr lang="en-US" sz="2600" dirty="0"/>
              <a:t>Biochemistry</a:t>
            </a:r>
          </a:p>
          <a:p>
            <a:r>
              <a:rPr lang="en-US" sz="2600" dirty="0"/>
              <a:t>Biology</a:t>
            </a:r>
          </a:p>
          <a:p>
            <a:r>
              <a:rPr lang="en-US" sz="2600" dirty="0"/>
              <a:t>Civil Engineering</a:t>
            </a:r>
          </a:p>
          <a:p>
            <a:r>
              <a:rPr lang="en-US" sz="2600" dirty="0"/>
              <a:t>Earth &amp; Atmospheric </a:t>
            </a:r>
            <a:r>
              <a:rPr lang="en-US" sz="2600" dirty="0" smtClean="0"/>
              <a:t>Sciences</a:t>
            </a:r>
            <a:endParaRPr lang="en-US" sz="2600" dirty="0"/>
          </a:p>
          <a:p>
            <a:endParaRPr lang="en-US" sz="2600" dirty="0" smtClean="0"/>
          </a:p>
          <a:p>
            <a:endParaRPr lang="en-US" sz="2600" dirty="0"/>
          </a:p>
          <a:p>
            <a:r>
              <a:rPr lang="en-US" sz="2600" dirty="0" smtClean="0"/>
              <a:t>Electrical </a:t>
            </a:r>
            <a:r>
              <a:rPr lang="en-US" sz="2600" dirty="0"/>
              <a:t>&amp; Computer Engineering</a:t>
            </a:r>
          </a:p>
          <a:p>
            <a:r>
              <a:rPr lang="en-US" sz="2600" dirty="0"/>
              <a:t>Food Science</a:t>
            </a:r>
          </a:p>
          <a:p>
            <a:r>
              <a:rPr lang="en-US" sz="2600" dirty="0"/>
              <a:t>Geology</a:t>
            </a:r>
          </a:p>
          <a:p>
            <a:r>
              <a:rPr lang="en-US" sz="2600" dirty="0"/>
              <a:t>Horticulture &amp; Plant Science</a:t>
            </a:r>
          </a:p>
          <a:p>
            <a:r>
              <a:rPr lang="en-US" sz="2600" dirty="0"/>
              <a:t>Kinesiology</a:t>
            </a:r>
          </a:p>
          <a:p>
            <a:r>
              <a:rPr lang="en-US" sz="2600" dirty="0"/>
              <a:t>Speech &amp; Hearing</a:t>
            </a:r>
          </a:p>
          <a:p>
            <a:endParaRPr lang="en-US" sz="2600" dirty="0" smtClean="0"/>
          </a:p>
          <a:p>
            <a:pPr marL="0" indent="0"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86442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Curation Profiles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Created </a:t>
            </a:r>
            <a:r>
              <a:rPr lang="en-US" dirty="0"/>
              <a:t>“Data Curation Profiles” of each domain:</a:t>
            </a:r>
          </a:p>
          <a:p>
            <a:pPr marL="457200" lvl="1" indent="0">
              <a:buNone/>
            </a:pPr>
            <a:endParaRPr lang="en-US" i="1" dirty="0"/>
          </a:p>
          <a:p>
            <a:pPr marL="457200" lvl="1" indent="0">
              <a:buNone/>
            </a:pPr>
            <a:r>
              <a:rPr lang="en-US" i="1" dirty="0" smtClean="0"/>
              <a:t>“A </a:t>
            </a:r>
            <a:r>
              <a:rPr lang="en-US" i="1" dirty="0"/>
              <a:t>Data Curation Profile is essentially an outline of the “story” of a data set or collection, describing its origin and lifecycle within a research project</a:t>
            </a:r>
            <a:r>
              <a:rPr lang="en-US" i="1" dirty="0" smtClean="0"/>
              <a:t>.” </a:t>
            </a:r>
          </a:p>
          <a:p>
            <a:pPr lvl="1" algn="r"/>
            <a:r>
              <a:rPr lang="en-US" i="1" dirty="0" smtClean="0"/>
              <a:t>(</a:t>
            </a:r>
            <a:r>
              <a:rPr lang="en-US" i="1" dirty="0"/>
              <a:t>from http://</a:t>
            </a:r>
            <a:r>
              <a:rPr lang="en-US" i="1" dirty="0" err="1" smtClean="0"/>
              <a:t>datacurationprofiles.org</a:t>
            </a:r>
            <a:r>
              <a:rPr lang="en-US" i="1" dirty="0" smtClean="0"/>
              <a:t>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07767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Curation Profiles Toolkit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Led to creation of DCP Toolkit: an interview guide and worksheet, to help facilitate conversations </a:t>
            </a:r>
            <a:r>
              <a:rPr lang="en-US" dirty="0"/>
              <a:t>between </a:t>
            </a:r>
            <a:r>
              <a:rPr lang="en-US" dirty="0" smtClean="0"/>
              <a:t>curators and </a:t>
            </a:r>
            <a:r>
              <a:rPr lang="en-US" dirty="0"/>
              <a:t>researchers.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59260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** Afternoon Lab **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Toolkit  consists of:</a:t>
            </a:r>
          </a:p>
          <a:p>
            <a:pPr lvl="1"/>
            <a:r>
              <a:rPr lang="en-US" dirty="0"/>
              <a:t>User Guide</a:t>
            </a:r>
          </a:p>
          <a:p>
            <a:pPr lvl="1"/>
            <a:r>
              <a:rPr lang="en-US" dirty="0"/>
              <a:t>Interviewers Manual</a:t>
            </a:r>
          </a:p>
          <a:p>
            <a:pPr lvl="1"/>
            <a:r>
              <a:rPr lang="en-US" dirty="0"/>
              <a:t>Interview Worksheet</a:t>
            </a:r>
          </a:p>
          <a:p>
            <a:pPr lvl="1"/>
            <a:r>
              <a:rPr lang="en-US" dirty="0"/>
              <a:t>The Template</a:t>
            </a:r>
          </a:p>
        </p:txBody>
      </p:sp>
    </p:spTree>
    <p:extLst>
      <p:ext uri="{BB962C8B-B14F-4D97-AF65-F5344CB8AC3E}">
        <p14:creationId xmlns:p14="http://schemas.microsoft.com/office/powerpoint/2010/main" val="3119762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** Afternoon Lab **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Toolkit  consists of:</a:t>
            </a:r>
          </a:p>
          <a:p>
            <a:pPr lvl="1"/>
            <a:r>
              <a:rPr lang="en-US" dirty="0"/>
              <a:t>User Guide</a:t>
            </a:r>
          </a:p>
          <a:p>
            <a:pPr lvl="1"/>
            <a:r>
              <a:rPr lang="en-US" dirty="0"/>
              <a:t>Interviewers Manual</a:t>
            </a:r>
          </a:p>
          <a:p>
            <a:pPr lvl="1"/>
            <a:r>
              <a:rPr lang="en-US" b="1" dirty="0"/>
              <a:t>Interview Worksheet</a:t>
            </a:r>
          </a:p>
          <a:p>
            <a:pPr lvl="1"/>
            <a:r>
              <a:rPr lang="en-US" dirty="0"/>
              <a:t>The Template</a:t>
            </a:r>
          </a:p>
        </p:txBody>
      </p:sp>
    </p:spTree>
    <p:extLst>
      <p:ext uri="{BB962C8B-B14F-4D97-AF65-F5344CB8AC3E}">
        <p14:creationId xmlns:p14="http://schemas.microsoft.com/office/powerpoint/2010/main" val="1587668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stansmith2.tif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453" r="-9453"/>
          <a:stretch>
            <a:fillRect/>
          </a:stretch>
        </p:blipFill>
        <p:spPr>
          <a:xfrm>
            <a:off x="127680" y="1758772"/>
            <a:ext cx="5927099" cy="3260019"/>
          </a:xfrm>
          <a:prstGeom prst="rect">
            <a:avLst/>
          </a:prstGeom>
        </p:spPr>
      </p:pic>
      <p:pic>
        <p:nvPicPr>
          <p:cNvPr id="7" name="Picture 6" descr="imgr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779" y="1417638"/>
            <a:ext cx="2632021" cy="158467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D9D9D9"/>
                </a:solidFill>
              </a:rPr>
              <a:t>Extrapolating </a:t>
            </a:r>
            <a:r>
              <a:rPr lang="en-US" dirty="0" smtClean="0"/>
              <a:t>Context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283" y="3002315"/>
            <a:ext cx="2044545" cy="272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210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** Afternoon Lab **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afternoon:</a:t>
            </a:r>
          </a:p>
          <a:p>
            <a:pPr lvl="1"/>
            <a:r>
              <a:rPr lang="en-US" dirty="0" smtClean="0"/>
              <a:t>We will step through the DCP Toolkit Worksheet</a:t>
            </a:r>
          </a:p>
          <a:p>
            <a:pPr lvl="1"/>
            <a:r>
              <a:rPr lang="en-US" dirty="0" smtClean="0"/>
              <a:t>Important to not just use this as a tool, but also analyze its strengths and weaknesses, and adapt as necessary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076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/>
              <a:t>Data Management Planning Tool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178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Management Planning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way of pushing curation “upstream” and avoiding loss of context</a:t>
            </a:r>
          </a:p>
          <a:p>
            <a:r>
              <a:rPr lang="en-US" dirty="0" smtClean="0"/>
              <a:t>Required by a growing number of US funding agencies</a:t>
            </a:r>
          </a:p>
          <a:p>
            <a:r>
              <a:rPr lang="en-US" dirty="0" smtClean="0"/>
              <a:t>Good way to begin developing data management 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059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DMP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Created by the California Digital Library UC Curation Center</a:t>
            </a:r>
          </a:p>
          <a:p>
            <a:r>
              <a:rPr lang="en-US" dirty="0" smtClean="0"/>
              <a:t>Steps users through a broad range of templates for data management plans	</a:t>
            </a:r>
          </a:p>
          <a:p>
            <a:pPr lvl="1"/>
            <a:r>
              <a:rPr lang="en-US" dirty="0" smtClean="0"/>
              <a:t>Specific to funding agencies, universities, more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43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lifecycle models as a curatorial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We’ll use some of these tools this afternoon in lab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On Wednesday afternoon, I’ll present a case study in which we use workflow documentation (similar to lifecycle modeling) as a curatorial aid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595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lates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5374"/>
            <a:ext cx="9144000" cy="504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04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*** Afternoon Lab ***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We’ll step through the DMP Tool and talk about its applicability to </a:t>
            </a:r>
            <a:r>
              <a:rPr lang="en-US" smtClean="0"/>
              <a:t>your work.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77372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/>
              <a:t>Back to the DCC Lifecycle Model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51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DCC Checklists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DCC provides checklists for every “sequential” stage of their lifecycle</a:t>
            </a:r>
          </a:p>
          <a:p>
            <a:r>
              <a:rPr lang="en-US" dirty="0" smtClean="0"/>
              <a:t>For example: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995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ceptualisation Checklis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779" y="0"/>
            <a:ext cx="48462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32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lect and Appraise Checkli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98" y="14111"/>
            <a:ext cx="4277829" cy="605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469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DCC Checklists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Pros: </a:t>
            </a:r>
          </a:p>
          <a:p>
            <a:pPr lvl="1"/>
            <a:r>
              <a:rPr lang="en-US" dirty="0" smtClean="0"/>
              <a:t>Helpful tools to start conversations with your patrons</a:t>
            </a:r>
          </a:p>
          <a:p>
            <a:pPr lvl="1"/>
            <a:r>
              <a:rPr lang="en-US" dirty="0" smtClean="0"/>
              <a:t>Great place to start developing policy</a:t>
            </a:r>
          </a:p>
          <a:p>
            <a:r>
              <a:rPr lang="en-US" dirty="0" smtClean="0"/>
              <a:t>Cons:</a:t>
            </a:r>
          </a:p>
          <a:p>
            <a:pPr lvl="1"/>
            <a:r>
              <a:rPr lang="en-US" dirty="0" smtClean="0"/>
              <a:t>Advice can be broad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51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/>
              <a:t>Curation Profiles Project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20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Curation Profiles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IMLS</a:t>
            </a:r>
            <a:r>
              <a:rPr lang="en-US" dirty="0"/>
              <a:t>-funded </a:t>
            </a:r>
            <a:r>
              <a:rPr lang="en-US" dirty="0" smtClean="0"/>
              <a:t>research: </a:t>
            </a:r>
            <a:r>
              <a:rPr lang="en-US" dirty="0"/>
              <a:t>Purdue University Libraries and </a:t>
            </a:r>
            <a:r>
              <a:rPr lang="en-US" dirty="0" smtClean="0"/>
              <a:t>GSLIS</a:t>
            </a:r>
          </a:p>
          <a:p>
            <a:r>
              <a:rPr lang="en-US" dirty="0" smtClean="0"/>
              <a:t>Goal: to understand when researchers were willing to share data, and why</a:t>
            </a:r>
          </a:p>
          <a:p>
            <a:r>
              <a:rPr lang="en-US" dirty="0" smtClean="0"/>
              <a:t>Method: 12 case studies with different research domains</a:t>
            </a:r>
          </a:p>
          <a:p>
            <a:r>
              <a:rPr lang="en-US" dirty="0" smtClean="0"/>
              <a:t>Result: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178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2181</TotalTime>
  <Words>482</Words>
  <Application>Microsoft Macintosh PowerPoint</Application>
  <PresentationFormat>On-screen Show (4:3)</PresentationFormat>
  <Paragraphs>80</Paragraphs>
  <Slides>21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Reference models, lifecycles and workflows: Putting lifecycle models into action</vt:lpstr>
      <vt:lpstr>Using lifecycle models as a curatorial tools</vt:lpstr>
      <vt:lpstr>Back to the DCC Lifecycle Model</vt:lpstr>
      <vt:lpstr>DCC Checklists</vt:lpstr>
      <vt:lpstr>PowerPoint Presentation</vt:lpstr>
      <vt:lpstr>PowerPoint Presentation</vt:lpstr>
      <vt:lpstr>DCC Checklists</vt:lpstr>
      <vt:lpstr>Curation Profiles Project</vt:lpstr>
      <vt:lpstr>Curation Profiles Project</vt:lpstr>
      <vt:lpstr>CPP Case Studies</vt:lpstr>
      <vt:lpstr>Curation Profiles Project</vt:lpstr>
      <vt:lpstr>Data Curation Profiles Toolkit</vt:lpstr>
      <vt:lpstr>** Afternoon Lab **</vt:lpstr>
      <vt:lpstr>** Afternoon Lab **</vt:lpstr>
      <vt:lpstr>Extrapolating Context</vt:lpstr>
      <vt:lpstr>** Afternoon Lab **</vt:lpstr>
      <vt:lpstr>Data Management Planning Tool</vt:lpstr>
      <vt:lpstr>Data Management Planning Overview</vt:lpstr>
      <vt:lpstr>DMP Tool</vt:lpstr>
      <vt:lpstr>PowerPoint Presentation</vt:lpstr>
      <vt:lpstr>*** Afternoon Lab ***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Workflows</dc:title>
  <dc:creator>Nic Weber</dc:creator>
  <cp:lastModifiedBy>andrea thomer</cp:lastModifiedBy>
  <cp:revision>38</cp:revision>
  <cp:lastPrinted>2014-12-29T20:59:13Z</cp:lastPrinted>
  <dcterms:created xsi:type="dcterms:W3CDTF">2014-12-23T22:24:41Z</dcterms:created>
  <dcterms:modified xsi:type="dcterms:W3CDTF">2015-02-01T22:53:05Z</dcterms:modified>
</cp:coreProperties>
</file>

<file path=docProps/thumbnail.jpeg>
</file>